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95478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39" algn="l" defTabSz="995478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478" algn="l" defTabSz="995478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17" algn="l" defTabSz="995478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0957" algn="l" defTabSz="995478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695" algn="l" defTabSz="995478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435" algn="l" defTabSz="995478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174" algn="l" defTabSz="995478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1914" algn="l" defTabSz="995478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9446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3667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23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210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03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897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698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7668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918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400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0327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07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Milchviehhaltung und Milcherzeugung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85" y="79335"/>
            <a:ext cx="10468844" cy="740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85" y="79335"/>
            <a:ext cx="10468844" cy="740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Milchviehhaltung und Milcherzeugung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 </dc:title>
  <dc:creator>Zentrale</dc:creator>
  <cp:lastModifiedBy>Zentrale</cp:lastModifiedBy>
  <cp:revision>6</cp:revision>
  <dcterms:created xsi:type="dcterms:W3CDTF">2023-04-03T09:47:07Z</dcterms:created>
  <dcterms:modified xsi:type="dcterms:W3CDTF">2023-04-05T07:30:19Z</dcterms:modified>
</cp:coreProperties>
</file>