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6" r:id="rId3"/>
    <p:sldId id="258" r:id="rId4"/>
  </p:sldIdLst>
  <p:sldSz cx="10691813" cy="7559675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1" userDrawn="1">
          <p15:clr>
            <a:srgbClr val="A4A3A4"/>
          </p15:clr>
        </p15:guide>
        <p15:guide id="2" pos="33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93" d="100"/>
          <a:sy n="93" d="100"/>
        </p:scale>
        <p:origin x="1206" y="98"/>
      </p:cViewPr>
      <p:guideLst>
        <p:guide orient="horz" pos="2381"/>
        <p:guide pos="33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1886" y="1237197"/>
            <a:ext cx="9088041" cy="2631887"/>
          </a:xfrm>
        </p:spPr>
        <p:txBody>
          <a:bodyPr anchor="b"/>
          <a:lstStyle>
            <a:lvl1pPr algn="ctr">
              <a:defRPr sz="6614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36477" y="3970580"/>
            <a:ext cx="8018860" cy="1825171"/>
          </a:xfrm>
        </p:spPr>
        <p:txBody>
          <a:bodyPr/>
          <a:lstStyle>
            <a:lvl1pPr marL="0" indent="0" algn="ctr">
              <a:buNone/>
              <a:defRPr sz="2646"/>
            </a:lvl1pPr>
            <a:lvl2pPr marL="503972" indent="0" algn="ctr">
              <a:buNone/>
              <a:defRPr sz="2205"/>
            </a:lvl2pPr>
            <a:lvl3pPr marL="1007943" indent="0" algn="ctr">
              <a:buNone/>
              <a:defRPr sz="1984"/>
            </a:lvl3pPr>
            <a:lvl4pPr marL="1511915" indent="0" algn="ctr">
              <a:buNone/>
              <a:defRPr sz="1764"/>
            </a:lvl4pPr>
            <a:lvl5pPr marL="2015886" indent="0" algn="ctr">
              <a:buNone/>
              <a:defRPr sz="1764"/>
            </a:lvl5pPr>
            <a:lvl6pPr marL="2519858" indent="0" algn="ctr">
              <a:buNone/>
              <a:defRPr sz="1764"/>
            </a:lvl6pPr>
            <a:lvl7pPr marL="3023829" indent="0" algn="ctr">
              <a:buNone/>
              <a:defRPr sz="1764"/>
            </a:lvl7pPr>
            <a:lvl8pPr marL="3527801" indent="0" algn="ctr">
              <a:buNone/>
              <a:defRPr sz="1764"/>
            </a:lvl8pPr>
            <a:lvl9pPr marL="4031772" indent="0" algn="ctr">
              <a:buNone/>
              <a:defRPr sz="1764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15364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40202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51329" y="402483"/>
            <a:ext cx="2305422" cy="640647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35063" y="402483"/>
            <a:ext cx="6782619" cy="6406475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50630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493981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9494" y="1884671"/>
            <a:ext cx="9221689" cy="3144614"/>
          </a:xfrm>
        </p:spPr>
        <p:txBody>
          <a:bodyPr anchor="b"/>
          <a:lstStyle>
            <a:lvl1pPr>
              <a:defRPr sz="6614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9494" y="5059035"/>
            <a:ext cx="9221689" cy="1653678"/>
          </a:xfrm>
        </p:spPr>
        <p:txBody>
          <a:bodyPr/>
          <a:lstStyle>
            <a:lvl1pPr marL="0" indent="0">
              <a:buNone/>
              <a:defRPr sz="2646">
                <a:solidFill>
                  <a:schemeClr val="tx1"/>
                </a:solidFill>
              </a:defRPr>
            </a:lvl1pPr>
            <a:lvl2pPr marL="503972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2pPr>
            <a:lvl3pPr marL="1007943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3pPr>
            <a:lvl4pPr marL="1511915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4pPr>
            <a:lvl5pPr marL="2015886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5pPr>
            <a:lvl6pPr marL="2519858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6pPr>
            <a:lvl7pPr marL="3023829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7pPr>
            <a:lvl8pPr marL="3527801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8pPr>
            <a:lvl9pPr marL="4031772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524485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35062" y="2012414"/>
            <a:ext cx="4544021" cy="4796544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12730" y="2012414"/>
            <a:ext cx="4544021" cy="4796544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793846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402484"/>
            <a:ext cx="9221689" cy="1461188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1853171"/>
            <a:ext cx="4523137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6456" y="2761381"/>
            <a:ext cx="4523137" cy="4061576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12731" y="1853171"/>
            <a:ext cx="4545413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12731" y="2761381"/>
            <a:ext cx="4545413" cy="4061576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589089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22261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142889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45413" y="1088455"/>
            <a:ext cx="5412730" cy="5372269"/>
          </a:xfrm>
        </p:spPr>
        <p:txBody>
          <a:bodyPr/>
          <a:lstStyle>
            <a:lvl1pPr>
              <a:defRPr sz="3527"/>
            </a:lvl1pPr>
            <a:lvl2pPr>
              <a:defRPr sz="3086"/>
            </a:lvl2pPr>
            <a:lvl3pPr>
              <a:defRPr sz="2646"/>
            </a:lvl3pPr>
            <a:lvl4pPr>
              <a:defRPr sz="2205"/>
            </a:lvl4pPr>
            <a:lvl5pPr>
              <a:defRPr sz="2205"/>
            </a:lvl5pPr>
            <a:lvl6pPr>
              <a:defRPr sz="2205"/>
            </a:lvl6pPr>
            <a:lvl7pPr>
              <a:defRPr sz="2205"/>
            </a:lvl7pPr>
            <a:lvl8pPr>
              <a:defRPr sz="2205"/>
            </a:lvl8pPr>
            <a:lvl9pPr>
              <a:defRPr sz="2205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247564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45413" y="1088455"/>
            <a:ext cx="5412730" cy="5372269"/>
          </a:xfrm>
        </p:spPr>
        <p:txBody>
          <a:bodyPr anchor="t"/>
          <a:lstStyle>
            <a:lvl1pPr marL="0" indent="0">
              <a:buNone/>
              <a:defRPr sz="3527"/>
            </a:lvl1pPr>
            <a:lvl2pPr marL="503972" indent="0">
              <a:buNone/>
              <a:defRPr sz="3086"/>
            </a:lvl2pPr>
            <a:lvl3pPr marL="1007943" indent="0">
              <a:buNone/>
              <a:defRPr sz="2646"/>
            </a:lvl3pPr>
            <a:lvl4pPr marL="1511915" indent="0">
              <a:buNone/>
              <a:defRPr sz="2205"/>
            </a:lvl4pPr>
            <a:lvl5pPr marL="2015886" indent="0">
              <a:buNone/>
              <a:defRPr sz="2205"/>
            </a:lvl5pPr>
            <a:lvl6pPr marL="2519858" indent="0">
              <a:buNone/>
              <a:defRPr sz="2205"/>
            </a:lvl6pPr>
            <a:lvl7pPr marL="3023829" indent="0">
              <a:buNone/>
              <a:defRPr sz="2205"/>
            </a:lvl7pPr>
            <a:lvl8pPr marL="3527801" indent="0">
              <a:buNone/>
              <a:defRPr sz="2205"/>
            </a:lvl8pPr>
            <a:lvl9pPr marL="4031772" indent="0">
              <a:buNone/>
              <a:defRPr sz="2205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54522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5062" y="402484"/>
            <a:ext cx="9221689" cy="14611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5062" y="2012414"/>
            <a:ext cx="9221689" cy="47965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5062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E3C8CE-7B22-47D1-BF28-7483DFAED602}" type="datetimeFigureOut">
              <a:rPr lang="de-DE" smtClean="0"/>
              <a:t>05.04.2023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41663" y="7006700"/>
            <a:ext cx="3608487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51093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12DBA8-FC02-417F-8C4D-B0D2E481D9D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264285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7943" rtl="0" eaLnBrk="1" latinLnBrk="0" hangingPunct="1">
        <a:lnSpc>
          <a:spcPct val="90000"/>
        </a:lnSpc>
        <a:spcBef>
          <a:spcPct val="0"/>
        </a:spcBef>
        <a:buNone/>
        <a:defRPr sz="48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986" indent="-251986" algn="l" defTabSz="1007943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sz="3086" kern="1200">
          <a:solidFill>
            <a:schemeClr val="tx1"/>
          </a:solidFill>
          <a:latin typeface="+mn-lt"/>
          <a:ea typeface="+mn-ea"/>
          <a:cs typeface="+mn-cs"/>
        </a:defRPr>
      </a:lvl1pPr>
      <a:lvl2pPr marL="75595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259929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3pPr>
      <a:lvl4pPr marL="1763900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267872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771844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275815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77978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283758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39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7943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1915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5886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19858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3829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7801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17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>
            <a:spLocks noGrp="1"/>
          </p:cNvSpPr>
          <p:nvPr>
            <p:ph type="ctrTitle"/>
          </p:nvPr>
        </p:nvSpPr>
        <p:spPr>
          <a:xfrm>
            <a:off x="1337270" y="4328764"/>
            <a:ext cx="8018859" cy="1165317"/>
          </a:xfrm>
        </p:spPr>
        <p:txBody>
          <a:bodyPr>
            <a:normAutofit fontScale="90000"/>
          </a:bodyPr>
          <a:lstStyle/>
          <a:p>
            <a:r>
              <a:rPr lang="de-DE" sz="2900" dirty="0" smtClean="0"/>
              <a:t>Begleitmaterial für Schulen</a:t>
            </a:r>
            <a:r>
              <a:rPr lang="de-DE" sz="2900" dirty="0" smtClean="0"/>
              <a:t/>
            </a:r>
            <a:br>
              <a:rPr lang="de-DE" sz="2900" dirty="0" smtClean="0"/>
            </a:br>
            <a:r>
              <a:rPr lang="de-DE" sz="2894" dirty="0"/>
              <a:t>4-JahreszeitenRundweg der Landwirtschaft</a:t>
            </a:r>
            <a:br>
              <a:rPr lang="de-DE" sz="2894" dirty="0"/>
            </a:br>
            <a:r>
              <a:rPr lang="de-DE" sz="2894" dirty="0"/>
              <a:t/>
            </a:r>
            <a:br>
              <a:rPr lang="de-DE" sz="2894" dirty="0"/>
            </a:br>
            <a:r>
              <a:rPr lang="de-DE" sz="2900" dirty="0"/>
              <a:t>Thema:</a:t>
            </a:r>
            <a:r>
              <a:rPr lang="de-DE" sz="3200" dirty="0"/>
              <a:t/>
            </a:r>
            <a:br>
              <a:rPr lang="de-DE" sz="3200" dirty="0"/>
            </a:br>
            <a:r>
              <a:rPr lang="de-DE" sz="3200" b="1" dirty="0" smtClean="0"/>
              <a:t>Getreide- und Ackerbau</a:t>
            </a:r>
            <a:r>
              <a:rPr lang="de-DE" sz="3200" dirty="0"/>
              <a:t/>
            </a:r>
            <a:br>
              <a:rPr lang="de-DE" sz="3200" dirty="0"/>
            </a:br>
            <a:r>
              <a:rPr lang="de-DE" sz="3200" dirty="0" smtClean="0"/>
              <a:t/>
            </a:r>
            <a:br>
              <a:rPr lang="de-DE" sz="3200" dirty="0" smtClean="0"/>
            </a:br>
            <a:r>
              <a:rPr lang="de-DE" sz="3157" dirty="0" smtClean="0"/>
              <a:t>beschriftete </a:t>
            </a:r>
            <a:r>
              <a:rPr lang="de-DE" sz="3157" u="sng" dirty="0"/>
              <a:t>und</a:t>
            </a:r>
            <a:r>
              <a:rPr lang="de-DE" sz="3157" dirty="0"/>
              <a:t> </a:t>
            </a:r>
            <a:r>
              <a:rPr lang="de-DE" sz="3157" dirty="0" err="1"/>
              <a:t>unbeschriftete</a:t>
            </a:r>
            <a:r>
              <a:rPr lang="de-DE" sz="3157" dirty="0"/>
              <a:t> Schaubilder </a:t>
            </a:r>
            <a:r>
              <a:rPr lang="de-DE" dirty="0"/>
              <a:t/>
            </a:r>
            <a:br>
              <a:rPr lang="de-DE" dirty="0"/>
            </a:br>
            <a:endParaRPr lang="de-DE" sz="1579" dirty="0"/>
          </a:p>
        </p:txBody>
      </p:sp>
    </p:spTree>
    <p:extLst>
      <p:ext uri="{BB962C8B-B14F-4D97-AF65-F5344CB8AC3E}">
        <p14:creationId xmlns:p14="http://schemas.microsoft.com/office/powerpoint/2010/main" val="24107335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  <p:pic>
        <p:nvPicPr>
          <p:cNvPr id="4" name="Grafi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9"/>
            <a:ext cx="10058400" cy="71108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685922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  <p:pic>
        <p:nvPicPr>
          <p:cNvPr id="4" name="Grafi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9"/>
            <a:ext cx="10058400" cy="71108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444428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</Words>
  <Application>Microsoft Office PowerPoint</Application>
  <PresentationFormat>Benutzerdefiniert</PresentationFormat>
  <Paragraphs>1</Paragraphs>
  <Slides>3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</vt:lpstr>
      <vt:lpstr>Begleitmaterial für Schulen 4-JahreszeitenRundweg der Landwirtschaft  Thema: Getreide- und Ackerbau  beschriftete und unbeschriftete Schaubilder  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Schulmaterial 4-JahreszeitenRundweg der Landwirtschaft  Thema: Milchviehhaltung und Milcherzeugung</dc:title>
  <dc:creator>Zentrale</dc:creator>
  <cp:lastModifiedBy>Zentrale</cp:lastModifiedBy>
  <cp:revision>20</cp:revision>
  <dcterms:created xsi:type="dcterms:W3CDTF">2023-04-03T09:47:07Z</dcterms:created>
  <dcterms:modified xsi:type="dcterms:W3CDTF">2023-04-05T07:40:19Z</dcterms:modified>
</cp:coreProperties>
</file>

<file path=docProps/thumbnail.jpeg>
</file>