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6" r:id="rId3"/>
    <p:sldId id="258" r:id="rId4"/>
    <p:sldId id="259" r:id="rId5"/>
    <p:sldId id="260" r:id="rId6"/>
  </p:sldIdLst>
  <p:sldSz cx="10691813" cy="7559675"/>
  <p:notesSz cx="6858000" cy="9144000"/>
  <p:defaultTextStyle>
    <a:defPPr>
      <a:defRPr lang="de-DE"/>
    </a:defPPr>
    <a:lvl1pPr marL="0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05" d="100"/>
          <a:sy n="105" d="100"/>
        </p:scale>
        <p:origin x="1266" y="108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15.06.2023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6662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15.06.2023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6928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15.06.2023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3718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15.06.2023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0030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15.06.2023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39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15.06.2023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0604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15.06.2023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2003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15.06.2023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1089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15.06.2023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4463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15.06.2023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6869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15.06.2023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0912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3C8CE-7B22-47D1-BF28-7483DFAED602}" type="datetimeFigureOut">
              <a:rPr lang="de-DE" smtClean="0"/>
              <a:t>15.06.2023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4154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337270" y="4328764"/>
            <a:ext cx="8018859" cy="1165317"/>
          </a:xfrm>
        </p:spPr>
        <p:txBody>
          <a:bodyPr>
            <a:normAutofit fontScale="90000"/>
          </a:bodyPr>
          <a:lstStyle/>
          <a:p>
            <a:r>
              <a:rPr lang="de-DE" sz="2900" dirty="0" smtClean="0"/>
              <a:t>Begleitmaterial für Schulen</a:t>
            </a:r>
            <a:br>
              <a:rPr lang="de-DE" sz="2900" dirty="0" smtClean="0"/>
            </a:br>
            <a:r>
              <a:rPr lang="de-DE" sz="2894" dirty="0"/>
              <a:t>4-JahreszeitenRundweg der Landwirtschaft</a:t>
            </a:r>
            <a:br>
              <a:rPr lang="de-DE" sz="2894" dirty="0"/>
            </a:br>
            <a:r>
              <a:rPr lang="de-DE" sz="2894" dirty="0"/>
              <a:t/>
            </a:r>
            <a:br>
              <a:rPr lang="de-DE" sz="2894" dirty="0"/>
            </a:br>
            <a:r>
              <a:rPr lang="de-DE" sz="2900" dirty="0"/>
              <a:t>Thema:</a:t>
            </a:r>
            <a:r>
              <a:rPr lang="de-DE" sz="3200" dirty="0"/>
              <a:t/>
            </a:r>
            <a:br>
              <a:rPr lang="de-DE" sz="3200" dirty="0"/>
            </a:br>
            <a:r>
              <a:rPr lang="de-DE" sz="3200" b="1" dirty="0"/>
              <a:t>Geflügelhaltung</a:t>
            </a:r>
            <a:r>
              <a:rPr lang="de-DE" sz="3200" dirty="0"/>
              <a:t/>
            </a:r>
            <a:br>
              <a:rPr lang="de-DE" sz="3200" dirty="0"/>
            </a:br>
            <a:r>
              <a:rPr lang="de-DE" sz="3200" dirty="0" smtClean="0"/>
              <a:t/>
            </a:r>
            <a:br>
              <a:rPr lang="de-DE" sz="3200" dirty="0" smtClean="0"/>
            </a:br>
            <a:r>
              <a:rPr lang="de-DE" sz="3157" dirty="0" smtClean="0"/>
              <a:t>beschriftete </a:t>
            </a:r>
            <a:r>
              <a:rPr lang="de-DE" sz="3157" u="sng" dirty="0"/>
              <a:t>und</a:t>
            </a:r>
            <a:r>
              <a:rPr lang="de-DE" sz="3157" dirty="0"/>
              <a:t> </a:t>
            </a:r>
            <a:r>
              <a:rPr lang="de-DE" sz="3157" dirty="0" err="1"/>
              <a:t>unbeschriftete</a:t>
            </a:r>
            <a:r>
              <a:rPr lang="de-DE" sz="3157" dirty="0"/>
              <a:t> Schaubilder </a:t>
            </a:r>
            <a:r>
              <a:rPr lang="de-DE" dirty="0"/>
              <a:t/>
            </a:r>
            <a:br>
              <a:rPr lang="de-DE" dirty="0"/>
            </a:br>
            <a:endParaRPr lang="de-DE" sz="1579" dirty="0"/>
          </a:p>
        </p:txBody>
      </p:sp>
    </p:spTree>
    <p:extLst>
      <p:ext uri="{BB962C8B-B14F-4D97-AF65-F5344CB8AC3E}">
        <p14:creationId xmlns:p14="http://schemas.microsoft.com/office/powerpoint/2010/main" val="2410733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9"/>
            <a:ext cx="10691813" cy="7558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592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9"/>
            <a:ext cx="10691813" cy="7558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4428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19"/>
            <a:ext cx="10692549" cy="7559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0407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19"/>
            <a:ext cx="10692549" cy="7559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388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</Words>
  <Application>Microsoft Office PowerPoint</Application>
  <PresentationFormat>Benutzerdefiniert</PresentationFormat>
  <Paragraphs>1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</vt:lpstr>
      <vt:lpstr>Begleitmaterial für Schulen 4-JahreszeitenRundweg der Landwirtschaft  Thema: Geflügelhaltung  beschriftete und unbeschriftete Schaubilder  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Schulmaterial 4-JahreszeitenRundweg der Landwirtschaft  Thema: Milchviehhaltung und Milcherzeugung</dc:title>
  <dc:creator>Zentrale</dc:creator>
  <cp:lastModifiedBy>Design2</cp:lastModifiedBy>
  <cp:revision>12</cp:revision>
  <dcterms:created xsi:type="dcterms:W3CDTF">2023-04-03T09:47:07Z</dcterms:created>
  <dcterms:modified xsi:type="dcterms:W3CDTF">2023-06-15T08:12:32Z</dcterms:modified>
</cp:coreProperties>
</file>